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76" r:id="rId5"/>
    <p:sldId id="273" r:id="rId6"/>
    <p:sldId id="260" r:id="rId7"/>
    <p:sldId id="272" r:id="rId8"/>
    <p:sldId id="261" r:id="rId9"/>
    <p:sldId id="277" r:id="rId10"/>
    <p:sldId id="268" r:id="rId11"/>
    <p:sldId id="269" r:id="rId12"/>
    <p:sldId id="270" r:id="rId13"/>
    <p:sldId id="271" r:id="rId14"/>
    <p:sldId id="263" r:id="rId15"/>
    <p:sldId id="278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BED7FAF-E857-450E-A429-054F64288781}">
          <p14:sldIdLst>
            <p14:sldId id="256"/>
            <p14:sldId id="258"/>
            <p14:sldId id="259"/>
            <p14:sldId id="276"/>
            <p14:sldId id="273"/>
            <p14:sldId id="260"/>
            <p14:sldId id="272"/>
            <p14:sldId id="261"/>
            <p14:sldId id="277"/>
            <p14:sldId id="268"/>
            <p14:sldId id="269"/>
            <p14:sldId id="270"/>
            <p14:sldId id="271"/>
            <p14:sldId id="263"/>
            <p14:sldId id="278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04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360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810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66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892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8658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719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766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958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60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31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41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92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11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95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04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58FC9-09D0-4DA3-B4F3-375FE0B55E37}" type="datetimeFigureOut">
              <a:rPr lang="de-DE" smtClean="0"/>
              <a:t>12.01.2024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924389-8E0C-48BC-80F5-BCA0B621FC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65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24B2A-31E4-E8FE-CA94-34DAD062D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0333" y="116621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de-DE" dirty="0"/>
              <a:t>Informationen für Eltern</a:t>
            </a:r>
            <a:br>
              <a:rPr lang="de-DE" dirty="0"/>
            </a:br>
            <a:r>
              <a:rPr lang="de-DE" dirty="0"/>
              <a:t>Ü7-Verfahren/ Informationen zur Schule</a:t>
            </a:r>
          </a:p>
        </p:txBody>
      </p:sp>
    </p:spTree>
    <p:extLst>
      <p:ext uri="{BB962C8B-B14F-4D97-AF65-F5344CB8AC3E}">
        <p14:creationId xmlns:p14="http://schemas.microsoft.com/office/powerpoint/2010/main" val="340022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217433D-9D72-53BE-4B52-9185F56B9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5920" y="1457947"/>
            <a:ext cx="8571476" cy="4719333"/>
          </a:xfrm>
        </p:spPr>
      </p:pic>
    </p:spTree>
    <p:extLst>
      <p:ext uri="{BB962C8B-B14F-4D97-AF65-F5344CB8AC3E}">
        <p14:creationId xmlns:p14="http://schemas.microsoft.com/office/powerpoint/2010/main" val="21057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DB16354-1D2A-B688-CE25-B6CC832A2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9967" y="1331903"/>
            <a:ext cx="8973802" cy="4967297"/>
          </a:xfrm>
        </p:spPr>
      </p:pic>
    </p:spTree>
    <p:extLst>
      <p:ext uri="{BB962C8B-B14F-4D97-AF65-F5344CB8AC3E}">
        <p14:creationId xmlns:p14="http://schemas.microsoft.com/office/powerpoint/2010/main" val="2117707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5D1D370-7893-BD09-AE88-7368A30C60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7405" y="1320800"/>
            <a:ext cx="8839396" cy="4897120"/>
          </a:xfrm>
        </p:spPr>
      </p:pic>
    </p:spTree>
    <p:extLst>
      <p:ext uri="{BB962C8B-B14F-4D97-AF65-F5344CB8AC3E}">
        <p14:creationId xmlns:p14="http://schemas.microsoft.com/office/powerpoint/2010/main" val="1642304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7E87640-F08A-669F-824D-F39B2F7D6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0931" y="1361440"/>
            <a:ext cx="8153983" cy="4551680"/>
          </a:xfrm>
        </p:spPr>
      </p:pic>
    </p:spTree>
    <p:extLst>
      <p:ext uri="{BB962C8B-B14F-4D97-AF65-F5344CB8AC3E}">
        <p14:creationId xmlns:p14="http://schemas.microsoft.com/office/powerpoint/2010/main" val="245061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8A1DF-4F17-FD1C-8851-39EBDE57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700" y="0"/>
            <a:ext cx="4922300" cy="1280890"/>
          </a:xfrm>
        </p:spPr>
        <p:txBody>
          <a:bodyPr/>
          <a:lstStyle/>
          <a:p>
            <a:r>
              <a:rPr lang="de-DE" dirty="0"/>
              <a:t>Schulsozialarbeit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9F1BB1-E001-4D49-9A22-B692AEC5A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077" y="4161"/>
            <a:ext cx="6130172" cy="1882839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0EF86D2-6D68-4DD0-979D-7F19AD9C2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71BCE16-F706-4DEC-BF69-B48486AF3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8" y="1866900"/>
            <a:ext cx="110299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13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A8C1E-140C-42F1-B5FD-B0A3F76C9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Trainingsraumkonzept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783BF2-E761-4D58-B245-C6DB1AFCB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E05708-B439-40F9-B7EF-8261F74B1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446" y="1677333"/>
            <a:ext cx="7447165" cy="492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29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589D7-BDBC-48BE-901C-7ADDE823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0A884E-FB2F-4FC5-A3D9-B7A4B857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534"/>
            <a:ext cx="12715013" cy="69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21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66F7C-3243-4C61-905E-988B9569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6356C5-675D-42BF-8D3E-196817E97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9CCA89-A0FC-424C-B2ED-E66CB0C11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" y="192807"/>
            <a:ext cx="10953750" cy="51149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19184E-3EB3-45F6-8CB9-2994E1D7B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" y="5568322"/>
            <a:ext cx="62865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0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2FAE26B-2894-4410-9777-2D5DC5452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472" y="4308049"/>
            <a:ext cx="3280528" cy="2549951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D24B69-4E59-445E-AF73-0F2ECFC76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C1DC044-1504-4B8E-842E-80265027B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21" y="72557"/>
            <a:ext cx="8753851" cy="67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DB7AB3-513E-485B-9FBC-60FEBA9C6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B6AEA7-06AB-4E15-992F-57A58056E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76" y="28575"/>
            <a:ext cx="995362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3B163-9786-4E68-9887-82C6FC36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Leitbilder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17A6AA-5747-4A78-8CD1-06FB946AF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C4418D-0889-4950-A919-5D76A3250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978" y="1931227"/>
            <a:ext cx="4351059" cy="418236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41CDA88-BB55-451D-A509-15A6846C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814" y="34232"/>
            <a:ext cx="2274186" cy="17826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5AEBAB6-DF8B-4DFB-9EB7-29D213DE1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3321" y="56891"/>
            <a:ext cx="4454493" cy="178626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AA1D2D2-CC6A-45A0-88DE-FDD362CFB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611" y="3998536"/>
            <a:ext cx="7715367" cy="211505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75F0009-22D8-46E9-9CF8-86615E49145E}"/>
              </a:ext>
            </a:extLst>
          </p:cNvPr>
          <p:cNvSpPr txBox="1"/>
          <p:nvPr/>
        </p:nvSpPr>
        <p:spPr>
          <a:xfrm>
            <a:off x="220611" y="3740870"/>
            <a:ext cx="49715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Unsere Kinder sollen an unserer Schule</a:t>
            </a:r>
          </a:p>
        </p:txBody>
      </p:sp>
    </p:spTree>
    <p:extLst>
      <p:ext uri="{BB962C8B-B14F-4D97-AF65-F5344CB8AC3E}">
        <p14:creationId xmlns:p14="http://schemas.microsoft.com/office/powerpoint/2010/main" val="9888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A03C5D8-D4B5-991E-FB6E-879735FA5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524" y="1127760"/>
            <a:ext cx="8502818" cy="4663440"/>
          </a:xfrm>
        </p:spPr>
      </p:pic>
    </p:spTree>
    <p:extLst>
      <p:ext uri="{BB962C8B-B14F-4D97-AF65-F5344CB8AC3E}">
        <p14:creationId xmlns:p14="http://schemas.microsoft.com/office/powerpoint/2010/main" val="103324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6A1FAFF-0E6E-5B2F-8409-94131EB2D0E0}"/>
              </a:ext>
            </a:extLst>
          </p:cNvPr>
          <p:cNvSpPr/>
          <p:nvPr/>
        </p:nvSpPr>
        <p:spPr>
          <a:xfrm>
            <a:off x="457200" y="1784350"/>
            <a:ext cx="3162300" cy="283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Klasse 10:</a:t>
            </a:r>
            <a:endParaRPr lang="de-DE" dirty="0">
              <a:effectLst/>
            </a:endParaRP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alles A-Kurse -&gt;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EBR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--&gt; Erweiterte Berufsbildungsreife(</a:t>
            </a:r>
            <a:r>
              <a:rPr lang="de-DE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qualifi-zierter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Hauptschulabschluss)</a:t>
            </a:r>
            <a:endParaRPr lang="de-DE" dirty="0">
              <a:effectLst/>
            </a:endParaRP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Notendurchschnitt 4 muss erreicht werden, max. zwei 5,</a:t>
            </a:r>
            <a:endParaRPr lang="de-DE" dirty="0">
              <a:effectLst/>
            </a:endParaRP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eine 5 in Fächergruppe I ist durch eine 3 auszugleichen</a:t>
            </a:r>
            <a:endParaRPr lang="de-DE" dirty="0">
              <a:effectLst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711658-01A0-3ED9-FF94-0CC36C9D0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680" y="178593"/>
            <a:ext cx="10515600" cy="1325563"/>
          </a:xfrm>
        </p:spPr>
        <p:txBody>
          <a:bodyPr/>
          <a:lstStyle/>
          <a:p>
            <a:r>
              <a:rPr lang="de-DE" dirty="0"/>
              <a:t>Welche Abschlüsse sind an unserer Schule möglich?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43A14-FD92-302B-7F68-D1DB1BB7C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437" y="2181225"/>
            <a:ext cx="3905250" cy="35496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 B- Kurse -&gt;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--&gt; Fachoberschulreife(Realschul-abschluss)</a:t>
            </a: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B-Kurse: Notendurchschnitt 4 (B-Kurse nur durch B-Kurse</a:t>
            </a: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ausgleichbar, eine 5 z.B. durch eine 3),</a:t>
            </a: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A-Kurse: Durchschnitt 3 (max. eine 4 kann durch eine 2 in</a:t>
            </a: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einem anderen A-Kurs ausgeglichen werden)</a:t>
            </a:r>
            <a:endParaRPr lang="de-DE" dirty="0">
              <a:effectLst/>
            </a:endParaRPr>
          </a:p>
          <a:p>
            <a:pPr marL="0" indent="0">
              <a:buNone/>
            </a:pP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andere Fächer: Notendurchschnitt 3, keine 6</a:t>
            </a:r>
            <a:endParaRPr lang="de-DE" dirty="0">
              <a:effectLst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AA72AAF-FD69-7E4D-7898-4487F7707A35}"/>
              </a:ext>
            </a:extLst>
          </p:cNvPr>
          <p:cNvSpPr/>
          <p:nvPr/>
        </p:nvSpPr>
        <p:spPr>
          <a:xfrm>
            <a:off x="8048625" y="1784350"/>
            <a:ext cx="4143375" cy="3946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 B-Kurse -&gt;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FORQ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(Befähigung für die Weiterführung zum Abitur)</a:t>
            </a:r>
            <a:endParaRPr lang="de-DE" dirty="0">
              <a:effectLst/>
            </a:endParaRP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B-Kurse: Notendurchschnitt 3 (keine 5, max. eine 4 Ausgleich</a:t>
            </a:r>
            <a:endParaRPr lang="de-DE" dirty="0">
              <a:effectLst/>
            </a:endParaRP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mit einer 2 in einem anderen B-Kurs)</a:t>
            </a:r>
            <a:endParaRPr lang="de-DE" dirty="0">
              <a:effectLst/>
            </a:endParaRP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A-Kurse: Notendurchschnitt 2 (max. eine 3 Ausgleich mit einer 1</a:t>
            </a:r>
            <a:endParaRPr lang="de-DE" dirty="0">
              <a:effectLst/>
            </a:endParaRP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einem anderen A-Kurs oder einer 2 im B-Kurs oder dem WP-Fach)</a:t>
            </a:r>
            <a:endParaRPr lang="de-DE" dirty="0">
              <a:effectLst/>
            </a:endParaRPr>
          </a:p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andere Fächer: max. eine 5, Notendurchschnitt 3, in 2 weiteren Fächern eine 2</a:t>
            </a: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42C19A-D69C-5F60-43CC-AC2D8D6DAFEA}"/>
              </a:ext>
            </a:extLst>
          </p:cNvPr>
          <p:cNvSpPr/>
          <p:nvPr/>
        </p:nvSpPr>
        <p:spPr>
          <a:xfrm>
            <a:off x="457200" y="1481932"/>
            <a:ext cx="9401175" cy="419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Abschluss 9. Klasse -&gt; </a:t>
            </a:r>
            <a:r>
              <a:rPr lang="de-DE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BBR</a:t>
            </a:r>
            <a:r>
              <a:rPr lang="de-DE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(einfacher Hauptschulabschluss)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78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FB74133-DC3E-46C2-B985-67970BCFE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348" y="1"/>
            <a:ext cx="9955368" cy="5381856"/>
          </a:xfr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8D8316D4-30CF-48E4-A0AC-C1B41F8D5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143" y="3662079"/>
            <a:ext cx="4075471" cy="31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0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0AEF1-DD89-AC34-3B17-7F23E2723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88" y="115093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Organisation des Ganztagsbetriebes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0CD91E8-6CE9-33F1-9C59-911C3DD33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822" y="828675"/>
            <a:ext cx="8096732" cy="448945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5A42B34-70A9-836E-BEAE-DD8B1AC13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823" y="5419726"/>
            <a:ext cx="8096732" cy="135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1CA6BB-97F3-4DBB-BAA5-201163419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91FE06F-C4A8-4890-B649-D538826D4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4" y="0"/>
            <a:ext cx="4769962" cy="6749685"/>
          </a:xfr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BF4DC7-3450-4DE4-B9B2-6A5339A9E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41" y="108315"/>
            <a:ext cx="7228759" cy="339757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5DA08F7-DB0D-4F94-8EDF-1EE88CF9A3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7244" y="3140550"/>
            <a:ext cx="3456299" cy="36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29525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TM02892315[[fn=Fetzen]]</Template>
  <TotalTime>0</TotalTime>
  <Words>209</Words>
  <Application>Microsoft Office PowerPoint</Application>
  <PresentationFormat>Breitbild</PresentationFormat>
  <Paragraphs>24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Fetzen</vt:lpstr>
      <vt:lpstr>Informationen für Eltern Ü7-Verfahren/ Informationen zur Schule</vt:lpstr>
      <vt:lpstr>PowerPoint-Präsentation</vt:lpstr>
      <vt:lpstr>PowerPoint-Präsentation</vt:lpstr>
      <vt:lpstr>Leitbilder</vt:lpstr>
      <vt:lpstr>PowerPoint-Präsentation</vt:lpstr>
      <vt:lpstr>Welche Abschlüsse sind an unserer Schule möglich?</vt:lpstr>
      <vt:lpstr>PowerPoint-Präsentation</vt:lpstr>
      <vt:lpstr>Organisation des Ganztagsbetriebes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Schulsozialarbeit</vt:lpstr>
      <vt:lpstr>Trainingsraumkonzept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Dienstberatung 2022/2023</dc:title>
  <dc:creator>Anne Stoermer</dc:creator>
  <cp:lastModifiedBy>Schleip</cp:lastModifiedBy>
  <cp:revision>19</cp:revision>
  <dcterms:created xsi:type="dcterms:W3CDTF">2022-08-16T16:39:33Z</dcterms:created>
  <dcterms:modified xsi:type="dcterms:W3CDTF">2024-01-12T09:46:54Z</dcterms:modified>
</cp:coreProperties>
</file>